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83982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34385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04049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59594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8205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2663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07054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52786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75085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0082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72111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88DAC-BA3E-4211-9EAE-39F2CC924B59}" type="datetimeFigureOut">
              <a:rPr lang="da-DK" smtClean="0"/>
              <a:pPr/>
              <a:t>05-05-2020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73F8-1587-4C7D-ACF5-1B589451F60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79770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1351722" y="1404730"/>
            <a:ext cx="84946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a-DK" dirty="0" smtClean="0"/>
              <a:t>Børnetal: Gennemsnit på 3 børn (1-7)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a-DK" dirty="0" smtClean="0"/>
              <a:t>Timeforbrug: Gustav – Gennemsnit på 2,8 timer/dag (-0,5 timer -&gt; maj)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a-DK" dirty="0" smtClean="0"/>
              <a:t>NemID – afventer nøglekort og kode i denne uge (gensending)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a-DK" dirty="0" smtClean="0"/>
              <a:t>Bank – afventer kort og kode (ubrugeligt billede)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a-DK" dirty="0" smtClean="0"/>
              <a:t>Telefon - opfyldning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a-DK" dirty="0" smtClean="0"/>
              <a:t>Udmeldelser: 18 fra 1/4 -&gt; Aktuelt tilmeldte: 34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a-DK" dirty="0" smtClean="0"/>
              <a:t>1/4-4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a-DK" dirty="0" smtClean="0"/>
              <a:t>1/5-5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a-DK" dirty="0" smtClean="0"/>
              <a:t>1/6-8</a:t>
            </a: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53138" y="3429326"/>
            <a:ext cx="3038862" cy="134112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63984" y="4654241"/>
            <a:ext cx="2391400" cy="172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539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9835" y="1854200"/>
            <a:ext cx="9761727" cy="33744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61</Words>
  <Application>Microsoft Office PowerPoint</Application>
  <PresentationFormat>Brugerdefineret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Office-tema</vt:lpstr>
      <vt:lpstr>Dias nummer 1</vt:lpstr>
      <vt:lpstr>Dias nummer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Børnebyen</dc:creator>
  <cp:lastModifiedBy>Børnebyen</cp:lastModifiedBy>
  <cp:revision>7</cp:revision>
  <dcterms:created xsi:type="dcterms:W3CDTF">2020-05-05T08:38:41Z</dcterms:created>
  <dcterms:modified xsi:type="dcterms:W3CDTF">2020-05-05T15:43:57Z</dcterms:modified>
</cp:coreProperties>
</file>